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70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4E46DC-FEC5-4AD2-9525-862CC01981F4}" v="70" dt="2020-01-09T16:04:09.1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 varScale="1">
        <p:scale>
          <a:sx n="81" d="100"/>
          <a:sy n="81" d="100"/>
        </p:scale>
        <p:origin x="88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o Florio" userId="e4fc607a5ee00ac2" providerId="LiveId" clId="{1A4E46DC-FEC5-4AD2-9525-862CC01981F4}"/>
    <pc:docChg chg="undo custSel mod addSld delSld modSld sldOrd">
      <pc:chgData name="Stefano Florio" userId="e4fc607a5ee00ac2" providerId="LiveId" clId="{1A4E46DC-FEC5-4AD2-9525-862CC01981F4}" dt="2020-01-09T16:04:31.321" v="603" actId="14100"/>
      <pc:docMkLst>
        <pc:docMk/>
      </pc:docMkLst>
      <pc:sldChg chg="addSp delSp modSp add del">
        <pc:chgData name="Stefano Florio" userId="e4fc607a5ee00ac2" providerId="LiveId" clId="{1A4E46DC-FEC5-4AD2-9525-862CC01981F4}" dt="2020-01-09T15:44:11.285" v="29" actId="47"/>
        <pc:sldMkLst>
          <pc:docMk/>
          <pc:sldMk cId="2695690360" sldId="256"/>
        </pc:sldMkLst>
        <pc:spChg chg="del">
          <ac:chgData name="Stefano Florio" userId="e4fc607a5ee00ac2" providerId="LiveId" clId="{1A4E46DC-FEC5-4AD2-9525-862CC01981F4}" dt="2020-01-09T15:42:42.794" v="1" actId="478"/>
          <ac:spMkLst>
            <pc:docMk/>
            <pc:sldMk cId="2695690360" sldId="256"/>
            <ac:spMk id="2" creationId="{364B1D30-1042-4CD9-8665-480ED1BB3A34}"/>
          </ac:spMkLst>
        </pc:spChg>
        <pc:spChg chg="del">
          <ac:chgData name="Stefano Florio" userId="e4fc607a5ee00ac2" providerId="LiveId" clId="{1A4E46DC-FEC5-4AD2-9525-862CC01981F4}" dt="2020-01-09T15:42:43.875" v="2" actId="478"/>
          <ac:spMkLst>
            <pc:docMk/>
            <pc:sldMk cId="2695690360" sldId="256"/>
            <ac:spMk id="3" creationId="{32CE1B04-2C93-47CE-98D2-F51DE5683E0F}"/>
          </ac:spMkLst>
        </pc:spChg>
        <pc:graphicFrameChg chg="add mod">
          <ac:chgData name="Stefano Florio" userId="e4fc607a5ee00ac2" providerId="LiveId" clId="{1A4E46DC-FEC5-4AD2-9525-862CC01981F4}" dt="2020-01-09T15:43:30.554" v="8" actId="1076"/>
          <ac:graphicFrameMkLst>
            <pc:docMk/>
            <pc:sldMk cId="2695690360" sldId="256"/>
            <ac:graphicFrameMk id="4" creationId="{DB9DE12E-20FD-42A5-BADB-9A60A7B752A1}"/>
          </ac:graphicFrameMkLst>
        </pc:graphicFrameChg>
      </pc:sldChg>
      <pc:sldChg chg="addSp delSp modSp add del">
        <pc:chgData name="Stefano Florio" userId="e4fc607a5ee00ac2" providerId="LiveId" clId="{1A4E46DC-FEC5-4AD2-9525-862CC01981F4}" dt="2020-01-09T15:44:53.370" v="33" actId="47"/>
        <pc:sldMkLst>
          <pc:docMk/>
          <pc:sldMk cId="2988134461" sldId="257"/>
        </pc:sldMkLst>
        <pc:spChg chg="del">
          <ac:chgData name="Stefano Florio" userId="e4fc607a5ee00ac2" providerId="LiveId" clId="{1A4E46DC-FEC5-4AD2-9525-862CC01981F4}" dt="2020-01-09T15:43:40.249" v="12" actId="478"/>
          <ac:spMkLst>
            <pc:docMk/>
            <pc:sldMk cId="2988134461" sldId="257"/>
            <ac:spMk id="2" creationId="{5958D48A-6952-4C57-9123-004723FB57B1}"/>
          </ac:spMkLst>
        </pc:spChg>
        <pc:spChg chg="del">
          <ac:chgData name="Stefano Florio" userId="e4fc607a5ee00ac2" providerId="LiveId" clId="{1A4E46DC-FEC5-4AD2-9525-862CC01981F4}" dt="2020-01-09T15:43:42.160" v="13" actId="478"/>
          <ac:spMkLst>
            <pc:docMk/>
            <pc:sldMk cId="2988134461" sldId="257"/>
            <ac:spMk id="3" creationId="{263AE7AF-50F0-4317-91E7-3F87396607A9}"/>
          </ac:spMkLst>
        </pc:spChg>
        <pc:graphicFrameChg chg="add mod">
          <ac:chgData name="Stefano Florio" userId="e4fc607a5ee00ac2" providerId="LiveId" clId="{1A4E46DC-FEC5-4AD2-9525-862CC01981F4}" dt="2020-01-09T15:44:29.793" v="30"/>
          <ac:graphicFrameMkLst>
            <pc:docMk/>
            <pc:sldMk cId="2988134461" sldId="257"/>
            <ac:graphicFrameMk id="4" creationId="{6CA5CE67-5A08-4707-AE9A-F6B9681EDD25}"/>
          </ac:graphicFrameMkLst>
        </pc:graphicFrameChg>
      </pc:sldChg>
      <pc:sldChg chg="addSp modSp add del">
        <pc:chgData name="Stefano Florio" userId="e4fc607a5ee00ac2" providerId="LiveId" clId="{1A4E46DC-FEC5-4AD2-9525-862CC01981F4}" dt="2020-01-09T15:44:51.918" v="32" actId="47"/>
        <pc:sldMkLst>
          <pc:docMk/>
          <pc:sldMk cId="1735406306" sldId="258"/>
        </pc:sldMkLst>
        <pc:graphicFrameChg chg="add mod">
          <ac:chgData name="Stefano Florio" userId="e4fc607a5ee00ac2" providerId="LiveId" clId="{1A4E46DC-FEC5-4AD2-9525-862CC01981F4}" dt="2020-01-09T15:44:49.965" v="31"/>
          <ac:graphicFrameMkLst>
            <pc:docMk/>
            <pc:sldMk cId="1735406306" sldId="258"/>
            <ac:graphicFrameMk id="2" creationId="{7042D7D4-51D1-49AA-B10E-65A7D78E49CC}"/>
          </ac:graphicFrameMkLst>
        </pc:graphicFrameChg>
      </pc:sldChg>
      <pc:sldChg chg="add del">
        <pc:chgData name="Stefano Florio" userId="e4fc607a5ee00ac2" providerId="LiveId" clId="{1A4E46DC-FEC5-4AD2-9525-862CC01981F4}" dt="2020-01-09T15:43:46.155" v="14" actId="2696"/>
        <pc:sldMkLst>
          <pc:docMk/>
          <pc:sldMk cId="3221737496" sldId="258"/>
        </pc:sldMkLst>
      </pc:sldChg>
      <pc:sldChg chg="add del">
        <pc:chgData name="Stefano Florio" userId="e4fc607a5ee00ac2" providerId="LiveId" clId="{1A4E46DC-FEC5-4AD2-9525-862CC01981F4}" dt="2020-01-09T15:43:52.767" v="17" actId="2696"/>
        <pc:sldMkLst>
          <pc:docMk/>
          <pc:sldMk cId="3627357565" sldId="258"/>
        </pc:sldMkLst>
      </pc:sldChg>
      <pc:sldChg chg="add del">
        <pc:chgData name="Stefano Florio" userId="e4fc607a5ee00ac2" providerId="LiveId" clId="{1A4E46DC-FEC5-4AD2-9525-862CC01981F4}" dt="2020-01-09T15:43:48.329" v="15" actId="2696"/>
        <pc:sldMkLst>
          <pc:docMk/>
          <pc:sldMk cId="650538373" sldId="259"/>
        </pc:sldMkLst>
      </pc:sldChg>
      <pc:sldChg chg="addSp delSp modSp add del">
        <pc:chgData name="Stefano Florio" userId="e4fc607a5ee00ac2" providerId="LiveId" clId="{1A4E46DC-FEC5-4AD2-9525-862CC01981F4}" dt="2020-01-09T15:52:06.576" v="171" actId="2696"/>
        <pc:sldMkLst>
          <pc:docMk/>
          <pc:sldMk cId="2057468668" sldId="259"/>
        </pc:sldMkLst>
        <pc:graphicFrameChg chg="add del mod">
          <ac:chgData name="Stefano Florio" userId="e4fc607a5ee00ac2" providerId="LiveId" clId="{1A4E46DC-FEC5-4AD2-9525-862CC01981F4}" dt="2020-01-09T15:45:14.546" v="35" actId="478"/>
          <ac:graphicFrameMkLst>
            <pc:docMk/>
            <pc:sldMk cId="2057468668" sldId="259"/>
            <ac:graphicFrameMk id="2" creationId="{8D87538A-D9AE-440E-BDE1-3630AD2097B1}"/>
          </ac:graphicFrameMkLst>
        </pc:graphicFrameChg>
        <pc:picChg chg="add mod">
          <ac:chgData name="Stefano Florio" userId="e4fc607a5ee00ac2" providerId="LiveId" clId="{1A4E46DC-FEC5-4AD2-9525-862CC01981F4}" dt="2020-01-09T15:51:21.380" v="136" actId="1076"/>
          <ac:picMkLst>
            <pc:docMk/>
            <pc:sldMk cId="2057468668" sldId="259"/>
            <ac:picMk id="3" creationId="{C3629D17-7992-4039-8FA0-1DB467F891EE}"/>
          </ac:picMkLst>
        </pc:picChg>
      </pc:sldChg>
      <pc:sldChg chg="add del">
        <pc:chgData name="Stefano Florio" userId="e4fc607a5ee00ac2" providerId="LiveId" clId="{1A4E46DC-FEC5-4AD2-9525-862CC01981F4}" dt="2020-01-09T15:49:09.612" v="45" actId="47"/>
        <pc:sldMkLst>
          <pc:docMk/>
          <pc:sldMk cId="3309305198" sldId="260"/>
        </pc:sldMkLst>
      </pc:sldChg>
      <pc:sldChg chg="delSp add del ord">
        <pc:chgData name="Stefano Florio" userId="e4fc607a5ee00ac2" providerId="LiveId" clId="{1A4E46DC-FEC5-4AD2-9525-862CC01981F4}" dt="2020-01-09T15:50:52.050" v="133" actId="2696"/>
        <pc:sldMkLst>
          <pc:docMk/>
          <pc:sldMk cId="3965455689" sldId="260"/>
        </pc:sldMkLst>
        <pc:spChg chg="del">
          <ac:chgData name="Stefano Florio" userId="e4fc607a5ee00ac2" providerId="LiveId" clId="{1A4E46DC-FEC5-4AD2-9525-862CC01981F4}" dt="2020-01-09T15:49:26.289" v="55" actId="478"/>
          <ac:spMkLst>
            <pc:docMk/>
            <pc:sldMk cId="3965455689" sldId="260"/>
            <ac:spMk id="2" creationId="{4E81C262-E846-48A7-80A0-A3EC8326D61D}"/>
          </ac:spMkLst>
        </pc:spChg>
        <pc:spChg chg="del">
          <ac:chgData name="Stefano Florio" userId="e4fc607a5ee00ac2" providerId="LiveId" clId="{1A4E46DC-FEC5-4AD2-9525-862CC01981F4}" dt="2020-01-09T15:49:27.474" v="56" actId="478"/>
          <ac:spMkLst>
            <pc:docMk/>
            <pc:sldMk cId="3965455689" sldId="260"/>
            <ac:spMk id="3" creationId="{F897CD13-6980-4ADB-B0E8-4E21EBFE0965}"/>
          </ac:spMkLst>
        </pc:spChg>
        <pc:spChg chg="del">
          <ac:chgData name="Stefano Florio" userId="e4fc607a5ee00ac2" providerId="LiveId" clId="{1A4E46DC-FEC5-4AD2-9525-862CC01981F4}" dt="2020-01-09T15:49:28.681" v="57" actId="478"/>
          <ac:spMkLst>
            <pc:docMk/>
            <pc:sldMk cId="3965455689" sldId="260"/>
            <ac:spMk id="4" creationId="{09C75FA5-1689-470E-8C0F-955D4884CAD5}"/>
          </ac:spMkLst>
        </pc:spChg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19652926" sldId="261"/>
        </pc:sldMkLst>
        <pc:spChg chg="mod ord">
          <ac:chgData name="Stefano Florio" userId="e4fc607a5ee00ac2" providerId="LiveId" clId="{1A4E46DC-FEC5-4AD2-9525-862CC01981F4}" dt="2020-01-09T16:01:38.775" v="571" actId="1076"/>
          <ac:spMkLst>
            <pc:docMk/>
            <pc:sldMk cId="19652926" sldId="261"/>
            <ac:spMk id="2" creationId="{185E78B5-57D7-4C7E-88DE-F60BAB4A493E}"/>
          </ac:spMkLst>
        </pc:spChg>
        <pc:spChg chg="mod">
          <ac:chgData name="Stefano Florio" userId="e4fc607a5ee00ac2" providerId="LiveId" clId="{1A4E46DC-FEC5-4AD2-9525-862CC01981F4}" dt="2020-01-09T16:01:38.562" v="570" actId="1076"/>
          <ac:spMkLst>
            <pc:docMk/>
            <pc:sldMk cId="19652926" sldId="261"/>
            <ac:spMk id="3" creationId="{0A60184C-C4E0-4442-8797-B8317921C837}"/>
          </ac:spMkLst>
        </pc:spChg>
        <pc:spChg chg="add del">
          <ac:chgData name="Stefano Florio" userId="e4fc607a5ee00ac2" providerId="LiveId" clId="{1A4E46DC-FEC5-4AD2-9525-862CC01981F4}" dt="2020-01-09T15:56:10.464" v="449" actId="26606"/>
          <ac:spMkLst>
            <pc:docMk/>
            <pc:sldMk cId="19652926" sldId="261"/>
            <ac:spMk id="5" creationId="{CDA1A2E9-63FE-408D-A803-8E306ECAB4B3}"/>
          </ac:spMkLst>
        </pc:spChg>
        <pc:spChg chg="add del">
          <ac:chgData name="Stefano Florio" userId="e4fc607a5ee00ac2" providerId="LiveId" clId="{1A4E46DC-FEC5-4AD2-9525-862CC01981F4}" dt="2020-01-09T15:56:10.464" v="449" actId="26606"/>
          <ac:spMkLst>
            <pc:docMk/>
            <pc:sldMk cId="19652926" sldId="261"/>
            <ac:spMk id="6" creationId="{1A882A9F-F4E9-4E23-8F0B-20B5DF42EAA9}"/>
          </ac:spMkLst>
        </pc:spChg>
        <pc:spChg chg="add del">
          <ac:chgData name="Stefano Florio" userId="e4fc607a5ee00ac2" providerId="LiveId" clId="{1A4E46DC-FEC5-4AD2-9525-862CC01981F4}" dt="2020-01-09T15:56:10.464" v="449" actId="26606"/>
          <ac:spMkLst>
            <pc:docMk/>
            <pc:sldMk cId="19652926" sldId="261"/>
            <ac:spMk id="7" creationId="{FBE9F90C-C163-435B-9A68-D15C92D1CF2B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8" creationId="{559AE206-7EBA-4D33-8BC9-9D8158553F0E}"/>
          </ac:spMkLst>
        </pc:spChg>
        <pc:spChg chg="add del">
          <ac:chgData name="Stefano Florio" userId="e4fc607a5ee00ac2" providerId="LiveId" clId="{1A4E46DC-FEC5-4AD2-9525-862CC01981F4}" dt="2020-01-09T15:56:10.464" v="449" actId="26606"/>
          <ac:spMkLst>
            <pc:docMk/>
            <pc:sldMk cId="19652926" sldId="261"/>
            <ac:spMk id="9" creationId="{42280AB2-77A5-4CB7-AF7D-1795CA8DC7BC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10" creationId="{6437D937-A7F1-4011-92B4-328E5BE1B166}"/>
          </ac:spMkLst>
        </pc:spChg>
        <pc:spChg chg="add del">
          <ac:chgData name="Stefano Florio" userId="e4fc607a5ee00ac2" providerId="LiveId" clId="{1A4E46DC-FEC5-4AD2-9525-862CC01981F4}" dt="2020-01-09T15:56:11.843" v="451" actId="26606"/>
          <ac:spMkLst>
            <pc:docMk/>
            <pc:sldMk cId="19652926" sldId="261"/>
            <ac:spMk id="11" creationId="{51D98CAC-3EFF-4342-BD5A-6C0E8CAB4C1A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12" creationId="{B672F332-AF08-46C6-94F0-77684310D7B7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13" creationId="{EE39DFCF-9247-4DE5-BB93-074BFAF07A3F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14" creationId="{34244EF8-D73A-40E1-BE73-D46E6B4B04ED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15" creationId="{442B652E-D499-4CDA-8F7A-60469EDBCBE3}"/>
          </ac:spMkLst>
        </pc:spChg>
        <pc:spChg chg="add del">
          <ac:chgData name="Stefano Florio" userId="e4fc607a5ee00ac2" providerId="LiveId" clId="{1A4E46DC-FEC5-4AD2-9525-862CC01981F4}" dt="2020-01-09T15:56:05.835" v="435" actId="26606"/>
          <ac:spMkLst>
            <pc:docMk/>
            <pc:sldMk cId="19652926" sldId="261"/>
            <ac:spMk id="16" creationId="{AB84D7E8-4ECB-42D7-ADBF-01689B0F24AE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17" creationId="{484A22B8-F5B6-47C2-B88E-DADAF379130D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19" creationId="{A987C18C-164D-4263-B486-4647A98E888E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0" creationId="{1849CA57-76BD-4CF2-80BA-D7A46A01B7B1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1" creationId="{88294908-8B00-4F58-BBBA-20F71A40AA9E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2" creationId="{35E9085E-E730-4768-83D4-6CB7E9897153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3" creationId="{4364C879-1404-4203-8E9D-CC5DE0A621A2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4" creationId="{973272FE-A474-4CAE-8CA2-BCC8B476C3F4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5" creationId="{84617302-4B0D-4351-A6BB-6F0930D943AC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6" creationId="{E07981EA-05A6-437C-88D7-B377B92B031D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7" creationId="{DA2C7802-C2E0-4218-8F89-8DD7CCD2CD1C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8" creationId="{15E3C750-986E-4769-B1AE-49289FBEE757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29" creationId="{A6D7111A-21E5-4EE9-8A78-10E5530F0116}"/>
          </ac:spMkLst>
        </pc:spChg>
        <pc:spChg chg="add del">
          <ac:chgData name="Stefano Florio" userId="e4fc607a5ee00ac2" providerId="LiveId" clId="{1A4E46DC-FEC5-4AD2-9525-862CC01981F4}" dt="2020-01-09T15:56:06.387" v="437" actId="26606"/>
          <ac:spMkLst>
            <pc:docMk/>
            <pc:sldMk cId="19652926" sldId="261"/>
            <ac:spMk id="30" creationId="{A3969E80-A77B-49FC-9122-D89AFD5EE118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31" creationId="{E7E98B39-04C6-408B-92FD-76862874063D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2" creationId="{6027F030-58A9-44B8-ABF5-0372D2954EE6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3" creationId="{A6328306-71F0-4C12-A2D9-7C857146B1D0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4" creationId="{64AB010C-C307-4A53-9D97-39C6AAB2E056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5" creationId="{3252C512-4076-456E-AD89-50B0316453D0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6" creationId="{71C24C9E-C2F4-4FA4-947B-6CBAC7C3AE1D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7" creationId="{604B7750-FFCA-4912-AC2E-989EECC941B2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8" creationId="{52494659-52DF-4053-975B-36F06255E2E8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39" creationId="{EE807326-229C-458C-BDA0-C721262167D9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40" creationId="{FCADE1D5-E79C-4CEF-BEFD-B66EFB394D25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41" creationId="{54FC8EB5-1620-43B8-B816-8A91B6EAC975}"/>
          </ac:spMkLst>
        </pc:spChg>
        <pc:spChg chg="add del">
          <ac:chgData name="Stefano Florio" userId="e4fc607a5ee00ac2" providerId="LiveId" clId="{1A4E46DC-FEC5-4AD2-9525-862CC01981F4}" dt="2020-01-09T15:56:06.887" v="439" actId="26606"/>
          <ac:spMkLst>
            <pc:docMk/>
            <pc:sldMk cId="19652926" sldId="261"/>
            <ac:spMk id="42" creationId="{3D544515-9F93-4809-A102-B49C85F4608F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43" creationId="{981C8C27-2457-421F-BDC4-7B4EA3C78286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4" creationId="{EE39DFCF-9247-4DE5-BB93-074BFAF07A3F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5" creationId="{442B652E-D499-4CDA-8F7A-60469EDBCBE3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6" creationId="{484A22B8-F5B6-47C2-B88E-DADAF379130D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7" creationId="{A987C18C-164D-4263-B486-4647A98E888E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8" creationId="{E7E98B39-04C6-408B-92FD-76862874063D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49" creationId="{981C8C27-2457-421F-BDC4-7B4EA3C78286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50" creationId="{CEA13C66-82C1-44AF-972B-8F5CCA41B6D9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51" creationId="{9DB36437-FE59-457E-91A7-396BBD3C9C6A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52" creationId="{844D3693-2EFE-4667-89D5-47E2D5920912}"/>
          </ac:spMkLst>
        </pc:spChg>
        <pc:spChg chg="add del">
          <ac:chgData name="Stefano Florio" userId="e4fc607a5ee00ac2" providerId="LiveId" clId="{1A4E46DC-FEC5-4AD2-9525-862CC01981F4}" dt="2020-01-09T15:56:07.880" v="441" actId="26606"/>
          <ac:spMkLst>
            <pc:docMk/>
            <pc:sldMk cId="19652926" sldId="261"/>
            <ac:spMk id="53" creationId="{C21FD796-9CD0-404D-8DF5-5274C0BCC754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54" creationId="{CEA13C66-82C1-44AF-972B-8F5CCA41B6D9}"/>
          </ac:spMkLst>
        </pc:spChg>
        <pc:spChg chg="add del">
          <ac:chgData name="Stefano Florio" userId="e4fc607a5ee00ac2" providerId="LiveId" clId="{1A4E46DC-FEC5-4AD2-9525-862CC01981F4}" dt="2020-01-09T15:56:08.291" v="443" actId="26606"/>
          <ac:spMkLst>
            <pc:docMk/>
            <pc:sldMk cId="19652926" sldId="261"/>
            <ac:spMk id="55" creationId="{51D98CAC-3EFF-4342-BD5A-6C0E8CAB4C1A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56" creationId="{9DB36437-FE59-457E-91A7-396BBD3C9C6A}"/>
          </ac:spMkLst>
        </pc:spChg>
        <pc:spChg chg="add del">
          <ac:chgData name="Stefano Florio" userId="e4fc607a5ee00ac2" providerId="LiveId" clId="{1A4E46DC-FEC5-4AD2-9525-862CC01981F4}" dt="2020-01-09T15:56:09.392" v="445" actId="26606"/>
          <ac:spMkLst>
            <pc:docMk/>
            <pc:sldMk cId="19652926" sldId="261"/>
            <ac:spMk id="57" creationId="{CDA1A2E9-63FE-408D-A803-8E306ECAB4B3}"/>
          </ac:spMkLst>
        </pc:spChg>
        <pc:spChg chg="add del">
          <ac:chgData name="Stefano Florio" userId="e4fc607a5ee00ac2" providerId="LiveId" clId="{1A4E46DC-FEC5-4AD2-9525-862CC01981F4}" dt="2020-01-09T15:56:09.392" v="445" actId="26606"/>
          <ac:spMkLst>
            <pc:docMk/>
            <pc:sldMk cId="19652926" sldId="261"/>
            <ac:spMk id="58" creationId="{1A882A9F-F4E9-4E23-8F0B-20B5DF42EAA9}"/>
          </ac:spMkLst>
        </pc:spChg>
        <pc:spChg chg="add del">
          <ac:chgData name="Stefano Florio" userId="e4fc607a5ee00ac2" providerId="LiveId" clId="{1A4E46DC-FEC5-4AD2-9525-862CC01981F4}" dt="2020-01-09T15:56:09.392" v="445" actId="26606"/>
          <ac:spMkLst>
            <pc:docMk/>
            <pc:sldMk cId="19652926" sldId="261"/>
            <ac:spMk id="59" creationId="{FBE9F90C-C163-435B-9A68-D15C92D1CF2B}"/>
          </ac:spMkLst>
        </pc:spChg>
        <pc:spChg chg="add del">
          <ac:chgData name="Stefano Florio" userId="e4fc607a5ee00ac2" providerId="LiveId" clId="{1A4E46DC-FEC5-4AD2-9525-862CC01981F4}" dt="2020-01-09T15:56:09.392" v="445" actId="26606"/>
          <ac:spMkLst>
            <pc:docMk/>
            <pc:sldMk cId="19652926" sldId="261"/>
            <ac:spMk id="60" creationId="{42280AB2-77A5-4CB7-AF7D-1795CA8DC7BC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61" creationId="{844D3693-2EFE-4667-89D5-47E2D5920912}"/>
          </ac:spMkLst>
        </pc:spChg>
        <pc:spChg chg="add del">
          <ac:chgData name="Stefano Florio" userId="e4fc607a5ee00ac2" providerId="LiveId" clId="{1A4E46DC-FEC5-4AD2-9525-862CC01981F4}" dt="2020-01-09T15:56:14.739" v="453" actId="26606"/>
          <ac:spMkLst>
            <pc:docMk/>
            <pc:sldMk cId="19652926" sldId="261"/>
            <ac:spMk id="62" creationId="{C21FD796-9CD0-404D-8DF5-5274C0BCC754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4" creationId="{6027F030-58A9-44B8-ABF5-0372D2954EE6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5" creationId="{A6328306-71F0-4C12-A2D9-7C857146B1D0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6" creationId="{64AB010C-C307-4A53-9D97-39C6AAB2E056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7" creationId="{3252C512-4076-456E-AD89-50B0316453D0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8" creationId="{71C24C9E-C2F4-4FA4-947B-6CBAC7C3AE1D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69" creationId="{604B7750-FFCA-4912-AC2E-989EECC941B2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0" creationId="{52494659-52DF-4053-975B-36F06255E2E8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1" creationId="{EE807326-229C-458C-BDA0-C721262167D9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2" creationId="{FCADE1D5-E79C-4CEF-BEFD-B66EFB394D25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3" creationId="{54FC8EB5-1620-43B8-B816-8A91B6EAC975}"/>
          </ac:spMkLst>
        </pc:spChg>
        <pc:spChg chg="add del">
          <ac:chgData name="Stefano Florio" userId="e4fc607a5ee00ac2" providerId="LiveId" clId="{1A4E46DC-FEC5-4AD2-9525-862CC01981F4}" dt="2020-01-09T15:56:15.540" v="455" actId="26606"/>
          <ac:spMkLst>
            <pc:docMk/>
            <pc:sldMk cId="19652926" sldId="261"/>
            <ac:spMk id="74" creationId="{3D544515-9F93-4809-A102-B49C85F4608F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76" creationId="{EE39DFCF-9247-4DE5-BB93-074BFAF07A3F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77" creationId="{442B652E-D499-4CDA-8F7A-60469EDBCBE3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78" creationId="{484A22B8-F5B6-47C2-B88E-DADAF379130D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79" creationId="{A987C18C-164D-4263-B486-4647A98E888E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0" creationId="{E7E98B39-04C6-408B-92FD-76862874063D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1" creationId="{981C8C27-2457-421F-BDC4-7B4EA3C78286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2" creationId="{CEA13C66-82C1-44AF-972B-8F5CCA41B6D9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3" creationId="{9DB36437-FE59-457E-91A7-396BBD3C9C6A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4" creationId="{844D3693-2EFE-4667-89D5-47E2D5920912}"/>
          </ac:spMkLst>
        </pc:spChg>
        <pc:spChg chg="add del">
          <ac:chgData name="Stefano Florio" userId="e4fc607a5ee00ac2" providerId="LiveId" clId="{1A4E46DC-FEC5-4AD2-9525-862CC01981F4}" dt="2020-01-09T15:57:06.555" v="472" actId="26606"/>
          <ac:spMkLst>
            <pc:docMk/>
            <pc:sldMk cId="19652926" sldId="261"/>
            <ac:spMk id="85" creationId="{C21FD796-9CD0-404D-8DF5-5274C0BCC754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0" creationId="{559AE206-7EBA-4D33-8BC9-9D8158553F0E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2" creationId="{6437D937-A7F1-4011-92B4-328E5BE1B16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4" creationId="{B672F332-AF08-46C6-94F0-77684310D7B7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6" creationId="{34244EF8-D73A-40E1-BE73-D46E6B4B04ED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652926" sldId="261"/>
            <ac:spMk id="98" creationId="{AB84D7E8-4ECB-42D7-ADBF-01689B0F24AE}"/>
          </ac:spMkLst>
        </pc:spChg>
        <pc:cxnChg chg="add del">
          <ac:chgData name="Stefano Florio" userId="e4fc607a5ee00ac2" providerId="LiveId" clId="{1A4E46DC-FEC5-4AD2-9525-862CC01981F4}" dt="2020-01-09T15:56:05.835" v="435" actId="26606"/>
          <ac:cxnSpMkLst>
            <pc:docMk/>
            <pc:sldMk cId="19652926" sldId="261"/>
            <ac:cxnSpMk id="18" creationId="{9E8E38ED-369A-44C2-B635-0BED0E48A6E8}"/>
          </ac:cxnSpMkLst>
        </pc:cxnChg>
        <pc:cxnChg chg="add del">
          <ac:chgData name="Stefano Florio" userId="e4fc607a5ee00ac2" providerId="LiveId" clId="{1A4E46DC-FEC5-4AD2-9525-862CC01981F4}" dt="2020-01-09T16:01:43.196" v="572"/>
          <ac:cxnSpMkLst>
            <pc:docMk/>
            <pc:sldMk cId="19652926" sldId="261"/>
            <ac:cxnSpMk id="100" creationId="{9E8E38ED-369A-44C2-B635-0BED0E48A6E8}"/>
          </ac:cxnSpMkLst>
        </pc:cxnChg>
      </pc:sldChg>
      <pc:sldChg chg="add del">
        <pc:chgData name="Stefano Florio" userId="e4fc607a5ee00ac2" providerId="LiveId" clId="{1A4E46DC-FEC5-4AD2-9525-862CC01981F4}" dt="2020-01-09T15:49:10.452" v="46" actId="47"/>
        <pc:sldMkLst>
          <pc:docMk/>
          <pc:sldMk cId="2977131525" sldId="261"/>
        </pc:sldMkLst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2044642001" sldId="262"/>
        </pc:sldMkLst>
        <pc:spChg chg="mod">
          <ac:chgData name="Stefano Florio" userId="e4fc607a5ee00ac2" providerId="LiveId" clId="{1A4E46DC-FEC5-4AD2-9525-862CC01981F4}" dt="2020-01-09T15:56:28.292" v="465" actId="26606"/>
          <ac:spMkLst>
            <pc:docMk/>
            <pc:sldMk cId="2044642001" sldId="262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5:56:20.145" v="458" actId="26606"/>
          <ac:spMkLst>
            <pc:docMk/>
            <pc:sldMk cId="2044642001" sldId="262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5:56:20.145" v="458" actId="26606"/>
          <ac:spMkLst>
            <pc:docMk/>
            <pc:sldMk cId="2044642001" sldId="262"/>
            <ac:spMk id="10" creationId="{047C8CCB-F95D-4249-92DD-651249D3535A}"/>
          </ac:spMkLst>
        </pc:spChg>
        <pc:spChg chg="add del">
          <ac:chgData name="Stefano Florio" userId="e4fc607a5ee00ac2" providerId="LiveId" clId="{1A4E46DC-FEC5-4AD2-9525-862CC01981F4}" dt="2020-01-09T15:56:23.737" v="460" actId="26606"/>
          <ac:spMkLst>
            <pc:docMk/>
            <pc:sldMk cId="2044642001" sldId="262"/>
            <ac:spMk id="15" creationId="{7F57BEA8-497D-4AA8-8A18-BDCD696B25FE}"/>
          </ac:spMkLst>
        </pc:spChg>
        <pc:spChg chg="add del">
          <ac:chgData name="Stefano Florio" userId="e4fc607a5ee00ac2" providerId="LiveId" clId="{1A4E46DC-FEC5-4AD2-9525-862CC01981F4}" dt="2020-01-09T15:56:25.401" v="462" actId="26606"/>
          <ac:spMkLst>
            <pc:docMk/>
            <pc:sldMk cId="2044642001" sldId="262"/>
            <ac:spMk id="17" creationId="{823AC064-BC96-4F32-8AE1-B2FD38754823}"/>
          </ac:spMkLst>
        </pc:spChg>
        <pc:spChg chg="add del">
          <ac:chgData name="Stefano Florio" userId="e4fc607a5ee00ac2" providerId="LiveId" clId="{1A4E46DC-FEC5-4AD2-9525-862CC01981F4}" dt="2020-01-09T15:56:28.282" v="464" actId="26606"/>
          <ac:spMkLst>
            <pc:docMk/>
            <pc:sldMk cId="2044642001" sldId="262"/>
            <ac:spMk id="21" creationId="{7F57BEA8-497D-4AA8-8A18-BDCD696B25FE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044642001" sldId="262"/>
            <ac:spMk id="25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044642001" sldId="262"/>
            <ac:spMk id="26" creationId="{047C8CCB-F95D-4249-92DD-651249D3535A}"/>
          </ac:spMkLst>
        </pc:spChg>
        <pc:picChg chg="add mod">
          <ac:chgData name="Stefano Florio" userId="e4fc607a5ee00ac2" providerId="LiveId" clId="{1A4E46DC-FEC5-4AD2-9525-862CC01981F4}" dt="2020-01-09T15:56:28.292" v="465" actId="26606"/>
          <ac:picMkLst>
            <pc:docMk/>
            <pc:sldMk cId="2044642001" sldId="262"/>
            <ac:picMk id="3" creationId="{E1E122D3-8B39-4CCA-A94B-CA140BDE4331}"/>
          </ac:picMkLst>
        </pc:picChg>
        <pc:cxnChg chg="add del">
          <ac:chgData name="Stefano Florio" userId="e4fc607a5ee00ac2" providerId="LiveId" clId="{1A4E46DC-FEC5-4AD2-9525-862CC01981F4}" dt="2020-01-09T15:56:23.737" v="460" actId="26606"/>
          <ac:cxnSpMkLst>
            <pc:docMk/>
            <pc:sldMk cId="2044642001" sldId="262"/>
            <ac:cxnSpMk id="12" creationId="{A82415D3-DDE5-4D63-8CB3-23A5EC581B27}"/>
          </ac:cxnSpMkLst>
        </pc:cxnChg>
        <pc:cxnChg chg="add del">
          <ac:chgData name="Stefano Florio" userId="e4fc607a5ee00ac2" providerId="LiveId" clId="{1A4E46DC-FEC5-4AD2-9525-862CC01981F4}" dt="2020-01-09T15:56:23.737" v="460" actId="26606"/>
          <ac:cxnSpMkLst>
            <pc:docMk/>
            <pc:sldMk cId="2044642001" sldId="262"/>
            <ac:cxnSpMk id="13" creationId="{D2E961F1-4A28-4A5F-BBD4-6E400E5E6C75}"/>
          </ac:cxnSpMkLst>
        </pc:cxnChg>
        <pc:cxnChg chg="add del">
          <ac:chgData name="Stefano Florio" userId="e4fc607a5ee00ac2" providerId="LiveId" clId="{1A4E46DC-FEC5-4AD2-9525-862CC01981F4}" dt="2020-01-09T15:56:23.737" v="460" actId="26606"/>
          <ac:cxnSpMkLst>
            <pc:docMk/>
            <pc:sldMk cId="2044642001" sldId="262"/>
            <ac:cxnSpMk id="14" creationId="{AD7193FB-6AE6-4B3B-8F89-56B55DD63B4D}"/>
          </ac:cxnSpMkLst>
        </pc:cxnChg>
        <pc:cxnChg chg="add del">
          <ac:chgData name="Stefano Florio" userId="e4fc607a5ee00ac2" providerId="LiveId" clId="{1A4E46DC-FEC5-4AD2-9525-862CC01981F4}" dt="2020-01-09T15:56:25.401" v="462" actId="26606"/>
          <ac:cxnSpMkLst>
            <pc:docMk/>
            <pc:sldMk cId="2044642001" sldId="262"/>
            <ac:cxnSpMk id="18" creationId="{7E7C77BC-7138-40B1-A15B-20F57A494629}"/>
          </ac:cxnSpMkLst>
        </pc:cxnChg>
        <pc:cxnChg chg="add del">
          <ac:chgData name="Stefano Florio" userId="e4fc607a5ee00ac2" providerId="LiveId" clId="{1A4E46DC-FEC5-4AD2-9525-862CC01981F4}" dt="2020-01-09T15:56:28.282" v="464" actId="26606"/>
          <ac:cxnSpMkLst>
            <pc:docMk/>
            <pc:sldMk cId="2044642001" sldId="262"/>
            <ac:cxnSpMk id="20" creationId="{D2E961F1-4A28-4A5F-BBD4-6E400E5E6C75}"/>
          </ac:cxnSpMkLst>
        </pc:cxnChg>
        <pc:cxnChg chg="add del">
          <ac:chgData name="Stefano Florio" userId="e4fc607a5ee00ac2" providerId="LiveId" clId="{1A4E46DC-FEC5-4AD2-9525-862CC01981F4}" dt="2020-01-09T15:56:28.282" v="464" actId="26606"/>
          <ac:cxnSpMkLst>
            <pc:docMk/>
            <pc:sldMk cId="2044642001" sldId="262"/>
            <ac:cxnSpMk id="22" creationId="{A82415D3-DDE5-4D63-8CB3-23A5EC581B27}"/>
          </ac:cxnSpMkLst>
        </pc:cxnChg>
        <pc:cxnChg chg="add del">
          <ac:chgData name="Stefano Florio" userId="e4fc607a5ee00ac2" providerId="LiveId" clId="{1A4E46DC-FEC5-4AD2-9525-862CC01981F4}" dt="2020-01-09T15:56:28.282" v="464" actId="26606"/>
          <ac:cxnSpMkLst>
            <pc:docMk/>
            <pc:sldMk cId="2044642001" sldId="262"/>
            <ac:cxnSpMk id="23" creationId="{AD7193FB-6AE6-4B3B-8F89-56B55DD63B4D}"/>
          </ac:cxnSpMkLst>
        </pc:cxnChg>
      </pc:sldChg>
      <pc:sldChg chg="add del">
        <pc:chgData name="Stefano Florio" userId="e4fc607a5ee00ac2" providerId="LiveId" clId="{1A4E46DC-FEC5-4AD2-9525-862CC01981F4}" dt="2020-01-09T15:49:11.803" v="47" actId="47"/>
        <pc:sldMkLst>
          <pc:docMk/>
          <pc:sldMk cId="4116698046" sldId="262"/>
        </pc:sldMkLst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4126287367" sldId="263"/>
        </pc:sldMkLst>
        <pc:spChg chg="mod">
          <ac:chgData name="Stefano Florio" userId="e4fc607a5ee00ac2" providerId="LiveId" clId="{1A4E46DC-FEC5-4AD2-9525-862CC01981F4}" dt="2020-01-09T15:58:52.548" v="490" actId="1076"/>
          <ac:spMkLst>
            <pc:docMk/>
            <pc:sldMk cId="4126287367" sldId="263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4126287367" sldId="263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4126287367" sldId="263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35.538" v="466" actId="26606"/>
          <ac:picMkLst>
            <pc:docMk/>
            <pc:sldMk cId="4126287367" sldId="263"/>
            <ac:picMk id="3" creationId="{E1E122D3-8B39-4CCA-A94B-CA140BDE4331}"/>
          </ac:picMkLst>
        </pc:picChg>
      </pc:sldChg>
      <pc:sldChg chg="add del">
        <pc:chgData name="Stefano Florio" userId="e4fc607a5ee00ac2" providerId="LiveId" clId="{1A4E46DC-FEC5-4AD2-9525-862CC01981F4}" dt="2020-01-09T15:49:12.491" v="48" actId="47"/>
        <pc:sldMkLst>
          <pc:docMk/>
          <pc:sldMk cId="4141521319" sldId="263"/>
        </pc:sldMkLst>
      </pc:sldChg>
      <pc:sldChg chg="modSp add del">
        <pc:chgData name="Stefano Florio" userId="e4fc607a5ee00ac2" providerId="LiveId" clId="{1A4E46DC-FEC5-4AD2-9525-862CC01981F4}" dt="2020-01-09T15:59:14.645" v="493" actId="47"/>
        <pc:sldMkLst>
          <pc:docMk/>
          <pc:sldMk cId="2456179342" sldId="264"/>
        </pc:sldMkLst>
        <pc:spChg chg="mod">
          <ac:chgData name="Stefano Florio" userId="e4fc607a5ee00ac2" providerId="LiveId" clId="{1A4E46DC-FEC5-4AD2-9525-862CC01981F4}" dt="2020-01-09T15:58:46.858" v="489" actId="20577"/>
          <ac:spMkLst>
            <pc:docMk/>
            <pc:sldMk cId="2456179342" sldId="264"/>
            <ac:spMk id="2" creationId="{6D7C0AFC-B457-4ACA-B338-1C7D4DB6B526}"/>
          </ac:spMkLst>
        </pc:spChg>
        <pc:picChg chg="mod">
          <ac:chgData name="Stefano Florio" userId="e4fc607a5ee00ac2" providerId="LiveId" clId="{1A4E46DC-FEC5-4AD2-9525-862CC01981F4}" dt="2020-01-09T15:53:44.277" v="238" actId="14826"/>
          <ac:picMkLst>
            <pc:docMk/>
            <pc:sldMk cId="2456179342" sldId="264"/>
            <ac:picMk id="3" creationId="{E1E122D3-8B39-4CCA-A94B-CA140BDE4331}"/>
          </ac:picMkLst>
        </pc:picChg>
      </pc:sldChg>
      <pc:sldChg chg="add del">
        <pc:chgData name="Stefano Florio" userId="e4fc607a5ee00ac2" providerId="LiveId" clId="{1A4E46DC-FEC5-4AD2-9525-862CC01981F4}" dt="2020-01-09T15:49:13.211" v="49" actId="47"/>
        <pc:sldMkLst>
          <pc:docMk/>
          <pc:sldMk cId="3365404940" sldId="264"/>
        </pc:sldMkLst>
      </pc:sldChg>
      <pc:sldChg chg="add del">
        <pc:chgData name="Stefano Florio" userId="e4fc607a5ee00ac2" providerId="LiveId" clId="{1A4E46DC-FEC5-4AD2-9525-862CC01981F4}" dt="2020-01-09T15:49:14.259" v="50" actId="47"/>
        <pc:sldMkLst>
          <pc:docMk/>
          <pc:sldMk cId="954172080" sldId="265"/>
        </pc:sldMkLst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2205929795" sldId="265"/>
        </pc:sldMkLst>
        <pc:spChg chg="mod">
          <ac:chgData name="Stefano Florio" userId="e4fc607a5ee00ac2" providerId="LiveId" clId="{1A4E46DC-FEC5-4AD2-9525-862CC01981F4}" dt="2020-01-09T15:56:51.016" v="467" actId="26606"/>
          <ac:spMkLst>
            <pc:docMk/>
            <pc:sldMk cId="2205929795" sldId="265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205929795" sldId="265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205929795" sldId="265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51.016" v="467" actId="26606"/>
          <ac:picMkLst>
            <pc:docMk/>
            <pc:sldMk cId="2205929795" sldId="265"/>
            <ac:picMk id="3" creationId="{E1E122D3-8B39-4CCA-A94B-CA140BDE4331}"/>
          </ac:picMkLst>
        </pc:picChg>
      </pc:sldChg>
      <pc:sldChg chg="add del">
        <pc:chgData name="Stefano Florio" userId="e4fc607a5ee00ac2" providerId="LiveId" clId="{1A4E46DC-FEC5-4AD2-9525-862CC01981F4}" dt="2020-01-09T15:49:15.251" v="51" actId="47"/>
        <pc:sldMkLst>
          <pc:docMk/>
          <pc:sldMk cId="1603883603" sldId="266"/>
        </pc:sldMkLst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1988351192" sldId="266"/>
        </pc:sldMkLst>
        <pc:spChg chg="mod">
          <ac:chgData name="Stefano Florio" userId="e4fc607a5ee00ac2" providerId="LiveId" clId="{1A4E46DC-FEC5-4AD2-9525-862CC01981F4}" dt="2020-01-09T15:56:53.109" v="468" actId="26606"/>
          <ac:spMkLst>
            <pc:docMk/>
            <pc:sldMk cId="1988351192" sldId="266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88351192" sldId="266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1988351192" sldId="266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53.109" v="468" actId="26606"/>
          <ac:picMkLst>
            <pc:docMk/>
            <pc:sldMk cId="1988351192" sldId="266"/>
            <ac:picMk id="3" creationId="{E1E122D3-8B39-4CCA-A94B-CA140BDE4331}"/>
          </ac:picMkLst>
        </pc:picChg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794995867" sldId="267"/>
        </pc:sldMkLst>
        <pc:spChg chg="mod">
          <ac:chgData name="Stefano Florio" userId="e4fc607a5ee00ac2" providerId="LiveId" clId="{1A4E46DC-FEC5-4AD2-9525-862CC01981F4}" dt="2020-01-09T15:56:55.042" v="469" actId="26606"/>
          <ac:spMkLst>
            <pc:docMk/>
            <pc:sldMk cId="794995867" sldId="267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794995867" sldId="267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794995867" sldId="267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55.042" v="469" actId="26606"/>
          <ac:picMkLst>
            <pc:docMk/>
            <pc:sldMk cId="794995867" sldId="267"/>
            <ac:picMk id="3" creationId="{E1E122D3-8B39-4CCA-A94B-CA140BDE4331}"/>
          </ac:picMkLst>
        </pc:picChg>
      </pc:sldChg>
      <pc:sldChg chg="add del">
        <pc:chgData name="Stefano Florio" userId="e4fc607a5ee00ac2" providerId="LiveId" clId="{1A4E46DC-FEC5-4AD2-9525-862CC01981F4}" dt="2020-01-09T15:49:16.035" v="52" actId="47"/>
        <pc:sldMkLst>
          <pc:docMk/>
          <pc:sldMk cId="3910924237" sldId="267"/>
        </pc:sldMkLst>
      </pc:sldChg>
      <pc:sldChg chg="addSp delSp modSp add del">
        <pc:chgData name="Stefano Florio" userId="e4fc607a5ee00ac2" providerId="LiveId" clId="{1A4E46DC-FEC5-4AD2-9525-862CC01981F4}" dt="2020-01-09T15:49:16.731" v="53" actId="47"/>
        <pc:sldMkLst>
          <pc:docMk/>
          <pc:sldMk cId="1392216126" sldId="268"/>
        </pc:sldMkLst>
        <pc:graphicFrameChg chg="add del mod">
          <ac:chgData name="Stefano Florio" userId="e4fc607a5ee00ac2" providerId="LiveId" clId="{1A4E46DC-FEC5-4AD2-9525-862CC01981F4}" dt="2020-01-09T15:45:46.969" v="37" actId="478"/>
          <ac:graphicFrameMkLst>
            <pc:docMk/>
            <pc:sldMk cId="1392216126" sldId="268"/>
            <ac:graphicFrameMk id="2" creationId="{53E3A395-0768-43A6-8C46-FD144670B26D}"/>
          </ac:graphicFrameMkLst>
        </pc:graphicFrameChg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2809121211" sldId="268"/>
        </pc:sldMkLst>
        <pc:spChg chg="mod">
          <ac:chgData name="Stefano Florio" userId="e4fc607a5ee00ac2" providerId="LiveId" clId="{1A4E46DC-FEC5-4AD2-9525-862CC01981F4}" dt="2020-01-09T15:56:57.477" v="470" actId="26606"/>
          <ac:spMkLst>
            <pc:docMk/>
            <pc:sldMk cId="2809121211" sldId="268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809121211" sldId="268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2809121211" sldId="268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6:57.477" v="470" actId="26606"/>
          <ac:picMkLst>
            <pc:docMk/>
            <pc:sldMk cId="2809121211" sldId="268"/>
            <ac:picMk id="3" creationId="{E1E122D3-8B39-4CCA-A94B-CA140BDE4331}"/>
          </ac:picMkLst>
        </pc:picChg>
      </pc:sldChg>
      <pc:sldChg chg="addSp delSp modSp add mod setBg delDesignElem">
        <pc:chgData name="Stefano Florio" userId="e4fc607a5ee00ac2" providerId="LiveId" clId="{1A4E46DC-FEC5-4AD2-9525-862CC01981F4}" dt="2020-01-09T16:01:43.196" v="572"/>
        <pc:sldMkLst>
          <pc:docMk/>
          <pc:sldMk cId="3602907114" sldId="269"/>
        </pc:sldMkLst>
        <pc:spChg chg="mod">
          <ac:chgData name="Stefano Florio" userId="e4fc607a5ee00ac2" providerId="LiveId" clId="{1A4E46DC-FEC5-4AD2-9525-862CC01981F4}" dt="2020-01-09T15:57:00.694" v="471" actId="26606"/>
          <ac:spMkLst>
            <pc:docMk/>
            <pc:sldMk cId="3602907114" sldId="269"/>
            <ac:spMk id="2" creationId="{6D7C0AFC-B457-4ACA-B338-1C7D4DB6B526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3602907114" sldId="269"/>
            <ac:spMk id="8" creationId="{6753252F-4873-4F63-801D-CC719279A7D5}"/>
          </ac:spMkLst>
        </pc:spChg>
        <pc:spChg chg="add del">
          <ac:chgData name="Stefano Florio" userId="e4fc607a5ee00ac2" providerId="LiveId" clId="{1A4E46DC-FEC5-4AD2-9525-862CC01981F4}" dt="2020-01-09T16:01:43.196" v="572"/>
          <ac:spMkLst>
            <pc:docMk/>
            <pc:sldMk cId="3602907114" sldId="269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5:57:00.694" v="471" actId="26606"/>
          <ac:picMkLst>
            <pc:docMk/>
            <pc:sldMk cId="3602907114" sldId="269"/>
            <ac:picMk id="3" creationId="{E1E122D3-8B39-4CCA-A94B-CA140BDE4331}"/>
          </ac:picMkLst>
        </pc:picChg>
      </pc:sldChg>
      <pc:sldChg chg="addSp delSp modSp add setBg delDesignElem">
        <pc:chgData name="Stefano Florio" userId="e4fc607a5ee00ac2" providerId="LiveId" clId="{1A4E46DC-FEC5-4AD2-9525-862CC01981F4}" dt="2020-01-09T16:04:31.321" v="603" actId="14100"/>
        <pc:sldMkLst>
          <pc:docMk/>
          <pc:sldMk cId="2412775287" sldId="270"/>
        </pc:sldMkLst>
        <pc:spChg chg="mod ord">
          <ac:chgData name="Stefano Florio" userId="e4fc607a5ee00ac2" providerId="LiveId" clId="{1A4E46DC-FEC5-4AD2-9525-862CC01981F4}" dt="2020-01-09T16:04:00.221" v="599" actId="166"/>
          <ac:spMkLst>
            <pc:docMk/>
            <pc:sldMk cId="2412775287" sldId="270"/>
            <ac:spMk id="2" creationId="{6D7C0AFC-B457-4ACA-B338-1C7D4DB6B526}"/>
          </ac:spMkLst>
        </pc:spChg>
        <pc:spChg chg="add mod">
          <ac:chgData name="Stefano Florio" userId="e4fc607a5ee00ac2" providerId="LiveId" clId="{1A4E46DC-FEC5-4AD2-9525-862CC01981F4}" dt="2020-01-09T16:04:31.321" v="603" actId="14100"/>
          <ac:spMkLst>
            <pc:docMk/>
            <pc:sldMk cId="2412775287" sldId="270"/>
            <ac:spMk id="4" creationId="{DFE23790-21D0-4616-9DFD-642D9E37AC3B}"/>
          </ac:spMkLst>
        </pc:spChg>
        <pc:spChg chg="del">
          <ac:chgData name="Stefano Florio" userId="e4fc607a5ee00ac2" providerId="LiveId" clId="{1A4E46DC-FEC5-4AD2-9525-862CC01981F4}" dt="2020-01-09T15:59:12.742" v="492"/>
          <ac:spMkLst>
            <pc:docMk/>
            <pc:sldMk cId="2412775287" sldId="270"/>
            <ac:spMk id="8" creationId="{6753252F-4873-4F63-801D-CC719279A7D5}"/>
          </ac:spMkLst>
        </pc:spChg>
        <pc:spChg chg="del">
          <ac:chgData name="Stefano Florio" userId="e4fc607a5ee00ac2" providerId="LiveId" clId="{1A4E46DC-FEC5-4AD2-9525-862CC01981F4}" dt="2020-01-09T15:59:12.742" v="492"/>
          <ac:spMkLst>
            <pc:docMk/>
            <pc:sldMk cId="2412775287" sldId="270"/>
            <ac:spMk id="10" creationId="{047C8CCB-F95D-4249-92DD-651249D3535A}"/>
          </ac:spMkLst>
        </pc:spChg>
        <pc:picChg chg="mod">
          <ac:chgData name="Stefano Florio" userId="e4fc607a5ee00ac2" providerId="LiveId" clId="{1A4E46DC-FEC5-4AD2-9525-862CC01981F4}" dt="2020-01-09T16:03:31.832" v="597" actId="14826"/>
          <ac:picMkLst>
            <pc:docMk/>
            <pc:sldMk cId="2412775287" sldId="270"/>
            <ac:picMk id="3" creationId="{E1E122D3-8B39-4CCA-A94B-CA140BDE4331}"/>
          </ac:picMkLst>
        </pc:picChg>
      </pc:sldChg>
    </pc:docChg>
  </pc:docChgLst>
</pc:chgInfo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BE6305-C3B8-4502-AAC9-95749EA66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156974C-8601-486D-8415-6085FA657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15B52F-D030-406C-92FD-A016AF1B6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A4A230A-6DD5-4B86-9CBD-C0C114A48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101D93-ED83-463D-843F-9ECD6A898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9221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4AC56F-F61B-46A8-AB9C-E0E1BF8CE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A34DF27-9C16-499F-B086-FD7A5AF3B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1CAEC2-FAA3-4F29-9AFE-41606CC20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0A6301F-6FF1-4609-B364-E53445344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89E770-9A94-40C5-B51D-691DCDE1F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9412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E9706C5-6B32-462C-96CC-C316C57244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0B743FE-6C85-4671-9DF0-F546A3D45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2660FEB-A4A2-43A1-A165-466853BFB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75F9D8-AFC7-4A3E-9B6B-B295015B5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C9AE458-2AF1-4097-86B0-02DE7DB8A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7168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435A47-E747-41E6-AB82-9500D7545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8491F3-33A6-47F5-8026-847F3AA44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6272F79-EF2C-4EDC-B5FF-A79B9EA5A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1196B8E-F0B8-4099-9A5C-77BEC69F5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654ADF-5851-4DE8-A91A-F5C8169AA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8840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ECDE8E-A512-4343-8AFC-1D8DB802F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13FE386-7FBF-45B0-B501-6CD82D8BB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A2EA955-245F-40DB-8A0A-CA399B6E2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D8E0097-79FE-44D1-9D08-96DA45FA2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60F07E4-5DFA-42DF-809F-0478F1F65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9718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0C82DB-178D-4598-81A6-B9EA3C216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4D14BC-CA52-4B61-880D-F4BC358BA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973910E-602B-4278-A038-8B26381E6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788F720-09FF-4C2C-9365-FB07227DC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979105B-1DE7-4227-B143-8E19B55C5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5A63277-FFC5-4507-8347-4685817A5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9864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01B747-2B2D-41E7-BD70-8423E738C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8BC7226-E3D7-4F97-AB6F-BC98C9725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B44E9FF-04CD-4C5E-8ECD-93012D6B1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C4BA975-6472-4DF6-AC6D-D7CB00535D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143E05C-8D1D-41C1-9F2F-0DB9CE87CD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E2D9A80-F424-48A7-BCB0-F1DC0AFB1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1860279-78B9-41E8-9733-3B84503C7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FFF333E-1A33-4198-99FE-4B0D431F2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7439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10E482-F340-454D-AE74-FD2A72A8E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58DF6D8-6359-486F-BB4D-3FF04AE5D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A3C1CD1-5AB7-4EC1-932C-640780B73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0512451-E25A-4778-B27B-48926C075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6212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187E702-91D8-4BF9-93EC-2D9487282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8353521-A724-41ED-90A7-4431272A6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E92378-99EF-4008-974E-764E7B16C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373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375BFC-005E-4B17-A6FE-F40F41EF2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D93B0A-DC44-4DBE-BBFD-F0BDCD3F2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CFF4BCC-C80C-49CC-88EE-59D93AC8F5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103C38C-D46E-4C0C-A6A4-00175A05D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039DCA-C0A5-4A92-A3BF-0CB91427C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A46C2B-19B7-4F12-8803-A2C560A7F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1961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F7AA58-3E19-48F3-BCE4-60714C5CE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98CE92E-B920-49B2-AD9F-C265E150E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0A972B1-65A4-4BEC-81CC-38822030B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21EFE14-F1B8-42E9-A67E-D10034E9B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4A37A98-A764-4D67-AB5E-C54B9FF41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B905349-5AF5-420F-969B-6C307C435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206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5ABBBE9-982E-4FF6-AA54-ECBC4C101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88CCBA6-FB84-4864-882B-2F408097F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27FAE9-01F5-4F7F-A5D7-A2FC29884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9A4C36-AF5B-4205-A5D3-ADFE301F75D5}" type="datetimeFigureOut">
              <a:rPr lang="it-IT" smtClean="0"/>
              <a:t>21/01/2020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EB3CFB-C4E2-4F63-B3F2-3F9F0A48E9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2046A1-62CB-47B5-97D7-E1D599CDA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88C62-C67E-4E94-B304-94F867BA7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4582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85E78B5-57D7-4C7E-88DE-F60BAB4A49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it-IT" sz="4800" dirty="0"/>
              <a:t>Progetto Internship Tutor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A60184C-C4E0-4442-8797-B8317921C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it-IT" sz="2000" dirty="0" err="1"/>
              <a:t>Screenshots</a:t>
            </a:r>
            <a:r>
              <a:rPr lang="it-IT" sz="2000" dirty="0"/>
              <a:t> animati </a:t>
            </a:r>
          </a:p>
          <a:p>
            <a:pPr algn="l"/>
            <a:r>
              <a:rPr lang="it-IT" sz="2000" dirty="0"/>
              <a:t>(avviare presentazione)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2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Pagina di benvenuto</a:t>
            </a:r>
          </a:p>
        </p:txBody>
      </p:sp>
      <p:pic>
        <p:nvPicPr>
          <p:cNvPr id="3" name="Immagine 2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644347"/>
            <a:ext cx="7188199" cy="35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42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380" y="2072667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Login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31195"/>
            <a:ext cx="7188199" cy="35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287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8601" y="1631195"/>
            <a:ext cx="7188197" cy="359222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DFE23790-21D0-4616-9DFD-642D9E37AC3B}"/>
              </a:ext>
            </a:extLst>
          </p:cNvPr>
          <p:cNvSpPr/>
          <p:nvPr/>
        </p:nvSpPr>
        <p:spPr>
          <a:xfrm>
            <a:off x="0" y="0"/>
            <a:ext cx="2015231" cy="72619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380" y="2072667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400" dirty="0">
                <a:solidFill>
                  <a:srgbClr val="FFFFFF"/>
                </a:solidFill>
              </a:rPr>
              <a:t>Registrazione: aziende e studenti</a:t>
            </a:r>
          </a:p>
        </p:txBody>
      </p:sp>
    </p:spTree>
    <p:extLst>
      <p:ext uri="{BB962C8B-B14F-4D97-AF65-F5344CB8AC3E}">
        <p14:creationId xmlns:p14="http://schemas.microsoft.com/office/powerpoint/2010/main" val="2412775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200">
                <a:solidFill>
                  <a:srgbClr val="FFFFFF"/>
                </a:solidFill>
              </a:rPr>
              <a:t>Lista delle aziende convenzionate con dettagli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31195"/>
            <a:ext cx="7188199" cy="35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929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Home studente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44347"/>
            <a:ext cx="7188199" cy="35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51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Home azienda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31195"/>
            <a:ext cx="7188199" cy="35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95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600">
                <a:solidFill>
                  <a:srgbClr val="FFFFFF"/>
                </a:solidFill>
              </a:rPr>
              <a:t>Gestione tirocinanti di una azienda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44347"/>
            <a:ext cx="7188199" cy="35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21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C0AFC-B457-4ACA-B338-1C7D4DB6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it-IT" sz="2200">
                <a:solidFill>
                  <a:srgbClr val="FFFFFF"/>
                </a:solidFill>
              </a:rPr>
              <a:t>Home amministratore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1E122D3-8B39-4CCA-A94B-CA140BDE4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038600" y="1644347"/>
            <a:ext cx="7188199" cy="35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0711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TM03457496[[fn=Parallasse]]</Template>
  <TotalTime>7</TotalTime>
  <Words>35</Words>
  <Application>Microsoft Office PowerPoint</Application>
  <PresentationFormat>Widescreen</PresentationFormat>
  <Paragraphs>11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di Office</vt:lpstr>
      <vt:lpstr>Progetto Internship Tutor</vt:lpstr>
      <vt:lpstr>Pagina di benvenuto</vt:lpstr>
      <vt:lpstr>Login</vt:lpstr>
      <vt:lpstr>Registrazione: aziende e studenti</vt:lpstr>
      <vt:lpstr>Lista delle aziende convenzionate con dettagli</vt:lpstr>
      <vt:lpstr>Home studente</vt:lpstr>
      <vt:lpstr>Home azienda</vt:lpstr>
      <vt:lpstr>Gestione tirocinanti di una azienda</vt:lpstr>
      <vt:lpstr>Home amministratore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Internship Tutor</dc:title>
  <dc:creator>Stefano Florio</dc:creator>
  <cp:lastModifiedBy>Stefano Florio</cp:lastModifiedBy>
  <cp:revision>2</cp:revision>
  <dcterms:created xsi:type="dcterms:W3CDTF">2020-01-09T15:57:06Z</dcterms:created>
  <dcterms:modified xsi:type="dcterms:W3CDTF">2020-01-21T09:24:17Z</dcterms:modified>
  <cp:contentStatus>Finale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